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00872-CD5A-496B-B1A9-58D30C60E905}" v="5" dt="2024-08-26T16:12:55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land, Brittani N." userId="d20c6552-552f-4318-997b-2093ca7f4bc7" providerId="ADAL" clId="{58100872-CD5A-496B-B1A9-58D30C60E905}"/>
    <pc:docChg chg="undo custSel addMainMaster delMainMaster modMainMaster">
      <pc:chgData name="Garland, Brittani N." userId="d20c6552-552f-4318-997b-2093ca7f4bc7" providerId="ADAL" clId="{58100872-CD5A-496B-B1A9-58D30C60E905}" dt="2024-08-26T16:13:01.517" v="9" actId="1076"/>
      <pc:docMkLst>
        <pc:docMk/>
      </pc:docMkLst>
      <pc:sldMasterChg chg="addSldLayout delSldLayout modSldLayout">
        <pc:chgData name="Garland, Brittani N." userId="d20c6552-552f-4318-997b-2093ca7f4bc7" providerId="ADAL" clId="{58100872-CD5A-496B-B1A9-58D30C60E905}" dt="2024-08-26T16:13:01.517" v="9" actId="1076"/>
        <pc:sldMasterMkLst>
          <pc:docMk/>
          <pc:sldMasterMk cId="2256115241" sldId="2147483648"/>
        </pc:sldMasterMkLst>
        <pc:sldLayoutChg chg="del">
          <pc:chgData name="Garland, Brittani N." userId="d20c6552-552f-4318-997b-2093ca7f4bc7" providerId="ADAL" clId="{58100872-CD5A-496B-B1A9-58D30C60E905}" dt="2024-08-26T16:09:31.672" v="0" actId="2696"/>
          <pc:sldLayoutMkLst>
            <pc:docMk/>
            <pc:sldMasterMk cId="2256115241" sldId="2147483648"/>
            <pc:sldLayoutMk cId="2121253780" sldId="2147483651"/>
          </pc:sldLayoutMkLst>
        </pc:sldLayoutChg>
        <pc:sldLayoutChg chg="modSp new mod setBg">
          <pc:chgData name="Garland, Brittani N." userId="d20c6552-552f-4318-997b-2093ca7f4bc7" providerId="ADAL" clId="{58100872-CD5A-496B-B1A9-58D30C60E905}" dt="2024-08-26T16:13:01.517" v="9" actId="1076"/>
          <pc:sldLayoutMkLst>
            <pc:docMk/>
            <pc:sldMasterMk cId="2256115241" sldId="2147483648"/>
            <pc:sldLayoutMk cId="2757314793" sldId="2147483660"/>
          </pc:sldLayoutMkLst>
          <pc:spChg chg="mod">
            <ac:chgData name="Garland, Brittani N." userId="d20c6552-552f-4318-997b-2093ca7f4bc7" providerId="ADAL" clId="{58100872-CD5A-496B-B1A9-58D30C60E905}" dt="2024-08-26T16:13:01.517" v="9" actId="1076"/>
            <ac:spMkLst>
              <pc:docMk/>
              <pc:sldMasterMk cId="2256115241" sldId="2147483648"/>
              <pc:sldLayoutMk cId="2757314793" sldId="2147483660"/>
              <ac:spMk id="2" creationId="{31C7FB02-2AE6-446F-BE0A-4C455F433459}"/>
            </ac:spMkLst>
          </pc:spChg>
        </pc:sldLayoutChg>
      </pc:sldMasterChg>
      <pc:sldMasterChg chg="new del mod addSldLayout delSldLayout">
        <pc:chgData name="Garland, Brittani N." userId="d20c6552-552f-4318-997b-2093ca7f4bc7" providerId="ADAL" clId="{58100872-CD5A-496B-B1A9-58D30C60E905}" dt="2024-08-26T16:09:49.259" v="3" actId="6938"/>
        <pc:sldMasterMkLst>
          <pc:docMk/>
          <pc:sldMasterMk cId="3325092519" sldId="2147483661"/>
        </pc:sldMasterMkLst>
        <pc:sldLayoutChg chg="new del replId">
          <pc:chgData name="Garland, Brittani N." userId="d20c6552-552f-4318-997b-2093ca7f4bc7" providerId="ADAL" clId="{58100872-CD5A-496B-B1A9-58D30C60E905}" dt="2024-08-26T16:09:49.259" v="3" actId="6938"/>
          <pc:sldLayoutMkLst>
            <pc:docMk/>
            <pc:sldMasterMk cId="3325092519" sldId="2147483661"/>
            <pc:sldLayoutMk cId="3703931358" sldId="2147483662"/>
          </pc:sldLayoutMkLst>
        </pc:sldLayoutChg>
        <pc:sldLayoutChg chg="new del replId">
          <pc:chgData name="Garland, Brittani N." userId="d20c6552-552f-4318-997b-2093ca7f4bc7" providerId="ADAL" clId="{58100872-CD5A-496B-B1A9-58D30C60E905}" dt="2024-08-26T16:09:49.259" v="3" actId="6938"/>
          <pc:sldLayoutMkLst>
            <pc:docMk/>
            <pc:sldMasterMk cId="3325092519" sldId="2147483661"/>
            <pc:sldLayoutMk cId="1623196273" sldId="2147483663"/>
          </pc:sldLayoutMkLst>
        </pc:sldLayoutChg>
        <pc:sldLayoutChg chg="new del replId">
          <pc:chgData name="Garland, Brittani N." userId="d20c6552-552f-4318-997b-2093ca7f4bc7" providerId="ADAL" clId="{58100872-CD5A-496B-B1A9-58D30C60E905}" dt="2024-08-26T16:09:49.259" v="3" actId="6938"/>
          <pc:sldLayoutMkLst>
            <pc:docMk/>
            <pc:sldMasterMk cId="3325092519" sldId="2147483661"/>
            <pc:sldLayoutMk cId="708464793" sldId="2147483664"/>
          </pc:sldLayoutMkLst>
        </pc:sldLayoutChg>
        <pc:sldLayoutChg chg="new del replId">
          <pc:chgData name="Garland, Brittani N." userId="d20c6552-552f-4318-997b-2093ca7f4bc7" providerId="ADAL" clId="{58100872-CD5A-496B-B1A9-58D30C60E905}" dt="2024-08-26T16:09:49.259" v="3" actId="6938"/>
          <pc:sldLayoutMkLst>
            <pc:docMk/>
            <pc:sldMasterMk cId="3325092519" sldId="2147483661"/>
            <pc:sldLayoutMk cId="2426754332" sldId="2147483665"/>
          </pc:sldLayoutMkLst>
        </pc:sldLayoutChg>
        <pc:sldLayoutChg chg="new del replId">
          <pc:chgData name="Garland, Brittani N." userId="d20c6552-552f-4318-997b-2093ca7f4bc7" providerId="ADAL" clId="{58100872-CD5A-496B-B1A9-58D30C60E905}" dt="2024-08-26T16:09:49.259" v="3" actId="6938"/>
          <pc:sldLayoutMkLst>
            <pc:docMk/>
            <pc:sldMasterMk cId="3325092519" sldId="2147483661"/>
            <pc:sldLayoutMk cId="645606492" sldId="2147483666"/>
          </pc:sldLayoutMkLst>
        </pc:sldLayoutChg>
        <pc:sldLayoutChg chg="new del replId">
          <pc:chgData name="Garland, Brittani N." userId="d20c6552-552f-4318-997b-2093ca7f4bc7" providerId="ADAL" clId="{58100872-CD5A-496B-B1A9-58D30C60E905}" dt="2024-08-26T16:09:49.259" v="3" actId="6938"/>
          <pc:sldLayoutMkLst>
            <pc:docMk/>
            <pc:sldMasterMk cId="3325092519" sldId="2147483661"/>
            <pc:sldLayoutMk cId="1968053041" sldId="2147483667"/>
          </pc:sldLayoutMkLst>
        </pc:sldLayoutChg>
        <pc:sldLayoutChg chg="new del replId">
          <pc:chgData name="Garland, Brittani N." userId="d20c6552-552f-4318-997b-2093ca7f4bc7" providerId="ADAL" clId="{58100872-CD5A-496B-B1A9-58D30C60E905}" dt="2024-08-26T16:09:49.259" v="3" actId="6938"/>
          <pc:sldLayoutMkLst>
            <pc:docMk/>
            <pc:sldMasterMk cId="3325092519" sldId="2147483661"/>
            <pc:sldLayoutMk cId="1968574133" sldId="2147483668"/>
          </pc:sldLayoutMkLst>
        </pc:sldLayoutChg>
        <pc:sldLayoutChg chg="new del replId">
          <pc:chgData name="Garland, Brittani N." userId="d20c6552-552f-4318-997b-2093ca7f4bc7" providerId="ADAL" clId="{58100872-CD5A-496B-B1A9-58D30C60E905}" dt="2024-08-26T16:09:49.259" v="3" actId="6938"/>
          <pc:sldLayoutMkLst>
            <pc:docMk/>
            <pc:sldMasterMk cId="3325092519" sldId="2147483661"/>
            <pc:sldLayoutMk cId="3178808428" sldId="2147483669"/>
          </pc:sldLayoutMkLst>
        </pc:sldLayoutChg>
        <pc:sldLayoutChg chg="new del replId">
          <pc:chgData name="Garland, Brittani N." userId="d20c6552-552f-4318-997b-2093ca7f4bc7" providerId="ADAL" clId="{58100872-CD5A-496B-B1A9-58D30C60E905}" dt="2024-08-26T16:09:49.259" v="3" actId="6938"/>
          <pc:sldLayoutMkLst>
            <pc:docMk/>
            <pc:sldMasterMk cId="3325092519" sldId="2147483661"/>
            <pc:sldLayoutMk cId="2622268256" sldId="2147483670"/>
          </pc:sldLayoutMkLst>
        </pc:sldLayoutChg>
        <pc:sldLayoutChg chg="new del replId">
          <pc:chgData name="Garland, Brittani N." userId="d20c6552-552f-4318-997b-2093ca7f4bc7" providerId="ADAL" clId="{58100872-CD5A-496B-B1A9-58D30C60E905}" dt="2024-08-26T16:09:49.259" v="3" actId="6938"/>
          <pc:sldLayoutMkLst>
            <pc:docMk/>
            <pc:sldMasterMk cId="3325092519" sldId="2147483661"/>
            <pc:sldLayoutMk cId="872519114" sldId="2147483671"/>
          </pc:sldLayoutMkLst>
        </pc:sldLayoutChg>
        <pc:sldLayoutChg chg="new del replId">
          <pc:chgData name="Garland, Brittani N." userId="d20c6552-552f-4318-997b-2093ca7f4bc7" providerId="ADAL" clId="{58100872-CD5A-496B-B1A9-58D30C60E905}" dt="2024-08-26T16:09:49.259" v="3" actId="6938"/>
          <pc:sldLayoutMkLst>
            <pc:docMk/>
            <pc:sldMasterMk cId="3325092519" sldId="2147483661"/>
            <pc:sldLayoutMk cId="820811255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ege of Nursing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579A-754D-450C-BB55-FBF2E30EC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45E4C-C22F-42CA-8679-C46E9D72C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C70A0-6939-456D-9724-BC096130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EC4E-3799-4BFA-B63B-C2F30E24106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18BEB-FB25-4E3D-A4BB-E0257F0D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942B0-9428-4378-87DA-5818676A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7DB3-B6F9-4D62-80E0-4F3ACFA9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2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DCB4-3814-4063-9E3F-F424F351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0724B-9A44-4F0B-AE16-B3684DD0C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FD81C-9801-4A6A-B743-9BCD03BC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EC4E-3799-4BFA-B63B-C2F30E24106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8BA43-A413-49DF-AACB-E03D8D2D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0617-0F43-43A2-9DEE-F905BFA8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7DB3-B6F9-4D62-80E0-4F3ACFA9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20980-A72C-481F-8839-03B7E9D06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7CFB8-F705-4C4D-A394-FCEA3A2B9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23A65-4E2F-402B-ADD9-9454FFAD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EC4E-3799-4BFA-B63B-C2F30E24106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533B4-AE60-40EE-8DB9-ED8CF056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6E14B-E482-44F4-8502-123E2764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7DB3-B6F9-4D62-80E0-4F3ACFA9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0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6A6E-AA86-4A32-8997-A1A481D2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365A6-4076-4921-AC4E-48789EEA5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49034-EC43-4F49-8D37-AFB8D82C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EC4E-3799-4BFA-B63B-C2F30E24106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5B338-622F-41D9-9286-07638CF9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AE147-1676-484B-BCE2-6ED90F8E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7DB3-B6F9-4D62-80E0-4F3ACFA9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8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411C-FCC0-408F-94E3-8E30D753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3760B-C83A-4869-9A78-429F607C2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96BFF-14E4-4849-85A0-765CA5B21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0031C-0DF5-4838-B759-BD79A04D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EC4E-3799-4BFA-B63B-C2F30E24106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569B9-DE6B-4238-8261-1307D8C5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D096C-27CC-4ECD-B536-1197B182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7DB3-B6F9-4D62-80E0-4F3ACFA9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7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FB02-2AE6-446F-BE0A-4C455F43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76" y="155011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E7129-DDE3-4177-AAF9-492B82D6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EC4E-3799-4BFA-B63B-C2F30E24106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45807-DAE9-4284-8A18-24739A6F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50D32-C81E-47FF-B405-D8ADC0FE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7DB3-B6F9-4D62-80E0-4F3ACFA9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1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D576-ADDB-43F6-8D40-EBC1879F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23BB0-9CA0-48F8-BF28-065DE7A5C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DECCD-6E6D-4D48-9854-53A77E104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B02A2-9DD1-4225-B232-AECC1E074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F18E5-89B1-4B99-AEED-31797A43A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61C969-E278-445C-AC74-97CDC61F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EC4E-3799-4BFA-B63B-C2F30E24106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DEE7E6-E743-41BB-BFBC-7B06A2AA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697C4-9208-4CEA-B7BD-C80E8257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7DB3-B6F9-4D62-80E0-4F3ACFA9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0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DA3F-534E-4D41-9720-8C38DEC1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C5B82-0C48-4167-933B-FB38C5A5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EC4E-3799-4BFA-B63B-C2F30E24106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9FD71-6183-4552-9C64-3808BDC0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846AD-1F14-45BF-91EF-D8C3A4E3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7DB3-B6F9-4D62-80E0-4F3ACFA9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6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2A13E-E62D-4F2E-BA45-11E73ADB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EC4E-3799-4BFA-B63B-C2F30E24106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D8BF2-95B2-4230-B26F-0D2FF737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61175-8473-47F1-82C0-9CA1AE2E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7DB3-B6F9-4D62-80E0-4F3ACFA9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A39C-7DD3-458B-AF2D-A77E9283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47A63-C988-4A41-BD9E-E6288EB59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26D77-5731-452A-8131-C28688421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362EC-4CF4-4468-B2EA-177B0425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EC4E-3799-4BFA-B63B-C2F30E24106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40DC1-2B4A-4A6D-B569-5CB3CD85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DB787-67B9-424A-97CE-890AC5D0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7DB3-B6F9-4D62-80E0-4F3ACFA9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3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36F5-E15A-4249-ABF4-A23CFB53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2E6A65-F283-4288-A40D-E87D6C9DF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88DEA-7B2B-4696-A95B-F9457CA81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61C1C-1D5E-419F-87D3-281E99A3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EC4E-3799-4BFA-B63B-C2F30E24106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2CA90-56AC-4038-9C1A-69F8E800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FAAA2-95BF-4504-8087-0CA39A97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7DB3-B6F9-4D62-80E0-4F3ACFA9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8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CF813-23D2-499F-AD2C-52C8D4DD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A6A73-4F4A-42FA-B325-29097F488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2386E-9718-48D7-BDFC-C8BB2045E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EC4E-3799-4BFA-B63B-C2F30E24106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E01C7-C43E-4C1B-9770-1AC94BE6E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E4651-99D2-4C6D-8FE3-3CBDCC706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7DB3-B6F9-4D62-80E0-4F3ACFA9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1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E6C6-21EF-4447-97B9-10DA300D1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32DC8-5136-414A-A491-D77E85F276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6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Garland, Brittani N.</dc:creator>
  <cp:lastModifiedBy>Garland, Brittani N.</cp:lastModifiedBy>
  <cp:revision>1</cp:revision>
  <dcterms:created xsi:type="dcterms:W3CDTF">2024-08-13T17:11:40Z</dcterms:created>
  <dcterms:modified xsi:type="dcterms:W3CDTF">2024-08-26T16:13:04Z</dcterms:modified>
</cp:coreProperties>
</file>